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AADE6C-8D77-4D3D-8EE4-C92E0B8D8D55}" v="28" dt="2019-07-15T20:02:45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Miller" userId="9e7b452221e75cb6" providerId="LiveId" clId="{BDAADE6C-8D77-4D3D-8EE4-C92E0B8D8D55}"/>
    <pc:docChg chg="custSel addSld modSld">
      <pc:chgData name="Jim Miller" userId="9e7b452221e75cb6" providerId="LiveId" clId="{BDAADE6C-8D77-4D3D-8EE4-C92E0B8D8D55}" dt="2019-07-15T20:02:58.704" v="1697" actId="20577"/>
      <pc:docMkLst>
        <pc:docMk/>
      </pc:docMkLst>
      <pc:sldChg chg="modSp">
        <pc:chgData name="Jim Miller" userId="9e7b452221e75cb6" providerId="LiveId" clId="{BDAADE6C-8D77-4D3D-8EE4-C92E0B8D8D55}" dt="2019-07-15T19:58:55.948" v="1273" actId="20577"/>
        <pc:sldMkLst>
          <pc:docMk/>
          <pc:sldMk cId="549396619" sldId="257"/>
        </pc:sldMkLst>
        <pc:spChg chg="mod">
          <ac:chgData name="Jim Miller" userId="9e7b452221e75cb6" providerId="LiveId" clId="{BDAADE6C-8D77-4D3D-8EE4-C92E0B8D8D55}" dt="2019-07-15T19:58:55.948" v="1273" actId="20577"/>
          <ac:spMkLst>
            <pc:docMk/>
            <pc:sldMk cId="549396619" sldId="257"/>
            <ac:spMk id="3" creationId="{506800CE-CEF6-46AC-8158-6205C24325BA}"/>
          </ac:spMkLst>
        </pc:spChg>
      </pc:sldChg>
      <pc:sldChg chg="modSp">
        <pc:chgData name="Jim Miller" userId="9e7b452221e75cb6" providerId="LiveId" clId="{BDAADE6C-8D77-4D3D-8EE4-C92E0B8D8D55}" dt="2019-07-15T20:00:41.326" v="1463" actId="20577"/>
        <pc:sldMkLst>
          <pc:docMk/>
          <pc:sldMk cId="375300761" sldId="258"/>
        </pc:sldMkLst>
        <pc:spChg chg="mod">
          <ac:chgData name="Jim Miller" userId="9e7b452221e75cb6" providerId="LiveId" clId="{BDAADE6C-8D77-4D3D-8EE4-C92E0B8D8D55}" dt="2019-07-15T20:00:41.326" v="1463" actId="20577"/>
          <ac:spMkLst>
            <pc:docMk/>
            <pc:sldMk cId="375300761" sldId="258"/>
            <ac:spMk id="3" creationId="{5E173EE4-035B-4533-8074-DCCA7106997C}"/>
          </ac:spMkLst>
        </pc:spChg>
      </pc:sldChg>
      <pc:sldChg chg="modSp add">
        <pc:chgData name="Jim Miller" userId="9e7b452221e75cb6" providerId="LiveId" clId="{BDAADE6C-8D77-4D3D-8EE4-C92E0B8D8D55}" dt="2019-07-15T15:01:33.595" v="1272" actId="255"/>
        <pc:sldMkLst>
          <pc:docMk/>
          <pc:sldMk cId="3281237819" sldId="259"/>
        </pc:sldMkLst>
        <pc:spChg chg="mod">
          <ac:chgData name="Jim Miller" userId="9e7b452221e75cb6" providerId="LiveId" clId="{BDAADE6C-8D77-4D3D-8EE4-C92E0B8D8D55}" dt="2019-07-14T18:59:51.585" v="311" actId="20577"/>
          <ac:spMkLst>
            <pc:docMk/>
            <pc:sldMk cId="3281237819" sldId="259"/>
            <ac:spMk id="2" creationId="{8B25AD5E-1A9F-449B-A426-26EA6F296500}"/>
          </ac:spMkLst>
        </pc:spChg>
        <pc:spChg chg="mod">
          <ac:chgData name="Jim Miller" userId="9e7b452221e75cb6" providerId="LiveId" clId="{BDAADE6C-8D77-4D3D-8EE4-C92E0B8D8D55}" dt="2019-07-15T15:01:33.595" v="1272" actId="255"/>
          <ac:spMkLst>
            <pc:docMk/>
            <pc:sldMk cId="3281237819" sldId="259"/>
            <ac:spMk id="3" creationId="{D20CBD59-73E6-4661-8DF2-B307E8300413}"/>
          </ac:spMkLst>
        </pc:spChg>
      </pc:sldChg>
      <pc:sldChg chg="modSp add">
        <pc:chgData name="Jim Miller" userId="9e7b452221e75cb6" providerId="LiveId" clId="{BDAADE6C-8D77-4D3D-8EE4-C92E0B8D8D55}" dt="2019-07-15T20:02:58.704" v="1697" actId="20577"/>
        <pc:sldMkLst>
          <pc:docMk/>
          <pc:sldMk cId="2572658616" sldId="260"/>
        </pc:sldMkLst>
        <pc:spChg chg="mod">
          <ac:chgData name="Jim Miller" userId="9e7b452221e75cb6" providerId="LiveId" clId="{BDAADE6C-8D77-4D3D-8EE4-C92E0B8D8D55}" dt="2019-07-15T14:51:24.086" v="1005" actId="1076"/>
          <ac:spMkLst>
            <pc:docMk/>
            <pc:sldMk cId="2572658616" sldId="260"/>
            <ac:spMk id="2" creationId="{3C05678D-741B-406F-BBAB-3F4339DCD1BA}"/>
          </ac:spMkLst>
        </pc:spChg>
        <pc:spChg chg="mod">
          <ac:chgData name="Jim Miller" userId="9e7b452221e75cb6" providerId="LiveId" clId="{BDAADE6C-8D77-4D3D-8EE4-C92E0B8D8D55}" dt="2019-07-15T20:02:58.704" v="1697" actId="20577"/>
          <ac:spMkLst>
            <pc:docMk/>
            <pc:sldMk cId="2572658616" sldId="260"/>
            <ac:spMk id="3" creationId="{1D5C762A-49E0-478E-9753-17A45AC36D2F}"/>
          </ac:spMkLst>
        </pc:spChg>
      </pc:sldChg>
      <pc:sldChg chg="modSp add">
        <pc:chgData name="Jim Miller" userId="9e7b452221e75cb6" providerId="LiveId" clId="{BDAADE6C-8D77-4D3D-8EE4-C92E0B8D8D55}" dt="2019-07-15T14:56:46.261" v="1195" actId="20577"/>
        <pc:sldMkLst>
          <pc:docMk/>
          <pc:sldMk cId="1874231871" sldId="261"/>
        </pc:sldMkLst>
        <pc:spChg chg="mod">
          <ac:chgData name="Jim Miller" userId="9e7b452221e75cb6" providerId="LiveId" clId="{BDAADE6C-8D77-4D3D-8EE4-C92E0B8D8D55}" dt="2019-07-15T14:53:29.430" v="1042" actId="20577"/>
          <ac:spMkLst>
            <pc:docMk/>
            <pc:sldMk cId="1874231871" sldId="261"/>
            <ac:spMk id="2" creationId="{6FD0676E-9BB3-432A-801B-2C99E3BAB99A}"/>
          </ac:spMkLst>
        </pc:spChg>
        <pc:spChg chg="mod">
          <ac:chgData name="Jim Miller" userId="9e7b452221e75cb6" providerId="LiveId" clId="{BDAADE6C-8D77-4D3D-8EE4-C92E0B8D8D55}" dt="2019-07-15T14:56:46.261" v="1195" actId="20577"/>
          <ac:spMkLst>
            <pc:docMk/>
            <pc:sldMk cId="1874231871" sldId="261"/>
            <ac:spMk id="3" creationId="{3EB30EA4-5CAB-4E9E-9B21-B9ED3EB0151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llerjw.com/dom/mgmt462/learnpython/010FirstNotebook/010FirstNotebook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tutorial/index.html" TargetMode="External"/><Relationship Id="rId2" Type="http://schemas.openxmlformats.org/officeDocument/2006/relationships/hyperlink" Target="https://www.w3schools.com/python/python_intro.as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andas.pydata.org/pandas-docs/stable/pandas.pdf" TargetMode="External"/><Relationship Id="rId4" Type="http://schemas.openxmlformats.org/officeDocument/2006/relationships/hyperlink" Target="https://jalammar.github.io/visual-numpy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llerjw.com/dom/mgmt462/learnpython/030Numpy/030Numpy.html" TargetMode="External"/><Relationship Id="rId2" Type="http://schemas.openxmlformats.org/officeDocument/2006/relationships/hyperlink" Target="http://www.millerjw.com/dom/mgmt462/learnpython/020PythonMethods/020PythonMethod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llerjw.com/dom/mgmt462/learnpython/060Datascience2/060Datascience2.html" TargetMode="External"/><Relationship Id="rId5" Type="http://schemas.openxmlformats.org/officeDocument/2006/relationships/hyperlink" Target="http://www.millerjw.com/dom/mgmt462/learnpython/050Datascience1/050Datascience1.html" TargetMode="External"/><Relationship Id="rId4" Type="http://schemas.openxmlformats.org/officeDocument/2006/relationships/hyperlink" Target="http://www.millerjw.com/dom/mgmt462/learnpython/040Pandas/040Panda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2E6FF-8B1E-4FFF-A76A-22EB94E730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Python?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2B1F3-C4DE-4479-9603-100C118F42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Why is it now popular with employers?</a:t>
            </a:r>
          </a:p>
        </p:txBody>
      </p:sp>
    </p:spTree>
    <p:extLst>
      <p:ext uri="{BB962C8B-B14F-4D97-AF65-F5344CB8AC3E}">
        <p14:creationId xmlns:p14="http://schemas.microsoft.com/office/powerpoint/2010/main" val="393906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4494-C223-4E09-A116-E17BC18E7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is a general-purpose </a:t>
            </a:r>
            <a:r>
              <a:rPr lang="en-US" sz="3200" dirty="0"/>
              <a:t>programming</a:t>
            </a:r>
            <a:r>
              <a:rPr lang="en-US" dirty="0"/>
              <a:t>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800CE-CEF6-46AC-8158-6205C2432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Yes – it is named after Monty Python’s Flying Circus</a:t>
            </a:r>
          </a:p>
          <a:p>
            <a:r>
              <a:rPr lang="en-US" sz="2400" dirty="0"/>
              <a:t>Python should be slow and not suitable for processing large volumes of data</a:t>
            </a:r>
          </a:p>
          <a:p>
            <a:pPr lvl="1"/>
            <a:r>
              <a:rPr lang="en-US" sz="2200" dirty="0"/>
              <a:t>It is not compiled.  An interpreter is required</a:t>
            </a:r>
          </a:p>
          <a:p>
            <a:pPr lvl="1"/>
            <a:r>
              <a:rPr lang="en-US" sz="2200" dirty="0"/>
              <a:t>It has dynamic typing.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9396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0676E-9BB3-432A-801B-2C99E3BAB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why do employers use Python?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30EA4-5CAB-4E9E-9B21-B9ED3EB01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Special add-on packages make Python useful and fast for data analytics.</a:t>
            </a:r>
          </a:p>
          <a:p>
            <a:r>
              <a:rPr lang="en-US" sz="2400" dirty="0"/>
              <a:t>Python can be used to automate IT tasks</a:t>
            </a:r>
          </a:p>
          <a:p>
            <a:pPr lvl="1"/>
            <a:r>
              <a:rPr lang="en-US" sz="2200" dirty="0"/>
              <a:t>Server administration (Linux scripts on steroids)</a:t>
            </a:r>
          </a:p>
          <a:p>
            <a:r>
              <a:rPr lang="en-US" sz="2400" dirty="0"/>
              <a:t>Many packages have been written to extend Python</a:t>
            </a:r>
          </a:p>
          <a:p>
            <a:r>
              <a:rPr lang="en-US" sz="2400" dirty="0"/>
              <a:t>Let’s see some Python.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231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63024-3A9F-4161-8AE2-E0AC5E625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is available at Dominican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73EE4-035B-4533-8074-DCCA71069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Watch this six-minute video</a:t>
            </a:r>
          </a:p>
          <a:p>
            <a:pPr lvl="1"/>
            <a:r>
              <a:rPr lang="en-US" sz="2400" dirty="0">
                <a:hlinkClick r:id="rId2"/>
              </a:rPr>
              <a:t>http://www.millerjw.com/dom/mgmt462/learnpython/010FirstNotebook/010FirstNotebook.html</a:t>
            </a:r>
            <a:endParaRPr lang="en-US" sz="2400" dirty="0"/>
          </a:p>
          <a:p>
            <a:r>
              <a:rPr lang="en-US" sz="2600" dirty="0"/>
              <a:t>In the video, you saw:</a:t>
            </a:r>
          </a:p>
          <a:p>
            <a:pPr lvl="1"/>
            <a:r>
              <a:rPr lang="en-US" sz="2400" dirty="0"/>
              <a:t>Connecting to Dominican’s Remote Desktop Server</a:t>
            </a:r>
          </a:p>
          <a:p>
            <a:pPr lvl="1"/>
            <a:r>
              <a:rPr lang="en-US" sz="2400" dirty="0"/>
              <a:t>Loading the Anaconda Python Distribution</a:t>
            </a:r>
          </a:p>
          <a:p>
            <a:pPr lvl="1"/>
            <a:r>
              <a:rPr lang="en-US" sz="2400" dirty="0"/>
              <a:t>Opening a </a:t>
            </a:r>
            <a:r>
              <a:rPr lang="en-US" sz="2400" dirty="0" err="1"/>
              <a:t>Jupyter</a:t>
            </a:r>
            <a:r>
              <a:rPr lang="en-US" sz="2400" dirty="0"/>
              <a:t> Notebook</a:t>
            </a:r>
          </a:p>
          <a:p>
            <a:pPr lvl="1"/>
            <a:r>
              <a:rPr lang="en-US" sz="2400" dirty="0"/>
              <a:t>Running Code from the </a:t>
            </a:r>
            <a:r>
              <a:rPr lang="en-US" sz="2400" dirty="0" err="1"/>
              <a:t>Jupyter</a:t>
            </a:r>
            <a:r>
              <a:rPr lang="en-US" sz="2400" dirty="0"/>
              <a:t> Notebook</a:t>
            </a:r>
          </a:p>
          <a:p>
            <a:pPr lvl="1"/>
            <a:endParaRPr lang="en-US" sz="2200" dirty="0"/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530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5AD5E-1A9F-449B-A426-26EA6F296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Information on the web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CBD59-73E6-4661-8DF2-B307E8300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722268"/>
            <a:ext cx="8987270" cy="433230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To be useful to an employer, you must know many methods and packages.</a:t>
            </a:r>
          </a:p>
          <a:p>
            <a:r>
              <a:rPr lang="en-US" sz="2400" dirty="0"/>
              <a:t>The World Wide Web is an excellent source of technical tutorials</a:t>
            </a:r>
          </a:p>
          <a:p>
            <a:pPr lvl="1"/>
            <a:r>
              <a:rPr lang="en-US" sz="2200" dirty="0">
                <a:hlinkClick r:id="rId2"/>
              </a:rPr>
              <a:t>https://www.w3schools.com/python/python_intro.asp</a:t>
            </a:r>
            <a:r>
              <a:rPr lang="en-US" sz="2200" dirty="0"/>
              <a:t> </a:t>
            </a:r>
          </a:p>
          <a:p>
            <a:pPr lvl="1"/>
            <a:r>
              <a:rPr lang="en-US" sz="2200" dirty="0">
                <a:hlinkClick r:id="rId3"/>
              </a:rPr>
              <a:t>https://docs.python.org/3/tutorial/index.html</a:t>
            </a:r>
            <a:endParaRPr lang="en-US" sz="2200" dirty="0"/>
          </a:p>
          <a:p>
            <a:r>
              <a:rPr lang="en-US" sz="2600" dirty="0"/>
              <a:t>Packages required for data analytics are </a:t>
            </a:r>
            <a:r>
              <a:rPr lang="en-US" sz="2600" dirty="0" err="1"/>
              <a:t>numpy</a:t>
            </a:r>
            <a:r>
              <a:rPr lang="en-US" sz="2600" dirty="0"/>
              <a:t>, math and pandas</a:t>
            </a:r>
          </a:p>
          <a:p>
            <a:pPr lvl="1"/>
            <a:r>
              <a:rPr lang="en-US" sz="2200" dirty="0">
                <a:hlinkClick r:id="rId4"/>
              </a:rPr>
              <a:t>https://jalammar.github.io/visual-numpy/</a:t>
            </a:r>
            <a:endParaRPr lang="en-US" sz="2200" dirty="0"/>
          </a:p>
          <a:p>
            <a:pPr lvl="1"/>
            <a:r>
              <a:rPr lang="en-US" sz="2200" dirty="0">
                <a:hlinkClick r:id="rId5"/>
              </a:rPr>
              <a:t>https://pandas.pydata.org/pandas-docs/stable/pandas.pdf</a:t>
            </a:r>
            <a:r>
              <a:rPr lang="en-US" sz="2200" dirty="0"/>
              <a:t> (See 10 minutes to Pandas)</a:t>
            </a:r>
          </a:p>
          <a:p>
            <a:pPr marL="457200" lvl="1" indent="0">
              <a:buNone/>
            </a:pPr>
            <a:endParaRPr lang="en-US" sz="22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123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5678D-741B-406F-BBAB-3F4339DCD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44211"/>
            <a:ext cx="8911687" cy="1280890"/>
          </a:xfrm>
        </p:spPr>
        <p:txBody>
          <a:bodyPr/>
          <a:lstStyle/>
          <a:p>
            <a:r>
              <a:rPr lang="en-US" dirty="0"/>
              <a:t>Python Video Demonstrations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C762A-49E0-478E-9753-17A45AC36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64816"/>
            <a:ext cx="8915400" cy="4731798"/>
          </a:xfrm>
        </p:spPr>
        <p:txBody>
          <a:bodyPr>
            <a:normAutofit/>
          </a:bodyPr>
          <a:lstStyle/>
          <a:p>
            <a:r>
              <a:rPr lang="en-US" dirty="0"/>
              <a:t>Python methods (to be developed later)</a:t>
            </a:r>
          </a:p>
          <a:p>
            <a:pPr lvl="1"/>
            <a:r>
              <a:rPr lang="en-US" dirty="0">
                <a:hlinkClick r:id="rId2"/>
              </a:rPr>
              <a:t>http://www.millerjw.com/dom/mgmt462/learnpython/020PythonMethods/020PythonMethods.html</a:t>
            </a:r>
            <a:endParaRPr lang="en-US" dirty="0"/>
          </a:p>
          <a:p>
            <a:r>
              <a:rPr lang="en-US" dirty="0"/>
              <a:t>Array Processing with </a:t>
            </a:r>
            <a:r>
              <a:rPr lang="en-US" dirty="0" err="1"/>
              <a:t>numpy</a:t>
            </a:r>
            <a:r>
              <a:rPr lang="en-US" dirty="0"/>
              <a:t> (to be developed later)</a:t>
            </a:r>
          </a:p>
          <a:p>
            <a:pPr lvl="1"/>
            <a:r>
              <a:rPr lang="en-US" dirty="0">
                <a:hlinkClick r:id="rId3"/>
              </a:rPr>
              <a:t>http://www.millerjw.com/dom/mgmt462/learnpython/030Numpy/030Numpy.html</a:t>
            </a:r>
            <a:endParaRPr lang="en-US" dirty="0"/>
          </a:p>
          <a:p>
            <a:r>
              <a:rPr lang="en-US" dirty="0"/>
              <a:t>Pandas examples (to be developed later)</a:t>
            </a:r>
          </a:p>
          <a:p>
            <a:pPr lvl="1"/>
            <a:r>
              <a:rPr lang="en-US" dirty="0">
                <a:hlinkClick r:id="rId4"/>
              </a:rPr>
              <a:t>http://www.millerjw.com/dom/mgmt462/learnpython/040Pandas/040Pandas.html</a:t>
            </a:r>
            <a:endParaRPr lang="en-US" dirty="0"/>
          </a:p>
          <a:p>
            <a:r>
              <a:rPr lang="en-US" dirty="0" err="1"/>
              <a:t>Datascience</a:t>
            </a:r>
            <a:r>
              <a:rPr lang="en-US" dirty="0"/>
              <a:t> examples including visualization</a:t>
            </a:r>
          </a:p>
          <a:p>
            <a:pPr lvl="1"/>
            <a:r>
              <a:rPr lang="en-US" dirty="0">
                <a:hlinkClick r:id="rId5"/>
              </a:rPr>
              <a:t>http://www.millerjw.com/dom/mgmt462/learnpython/050Datascience1/050Datascience1.html</a:t>
            </a:r>
            <a:r>
              <a:rPr lang="en-US" dirty="0"/>
              <a:t>.  4 minutes and 45 seconds – text processing example</a:t>
            </a:r>
          </a:p>
          <a:p>
            <a:pPr lvl="1"/>
            <a:r>
              <a:rPr lang="en-US" dirty="0">
                <a:hlinkClick r:id="rId6"/>
              </a:rPr>
              <a:t>http://www.millerjw.com/dom/mgmt462/learnpython/060Datascience2/060Datascience2.html</a:t>
            </a:r>
            <a:r>
              <a:rPr lang="en-US" dirty="0"/>
              <a:t> - to be developed soon – numeric </a:t>
            </a:r>
            <a:r>
              <a:rPr lang="en-US"/>
              <a:t>processing example.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586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2403</TotalTime>
  <Words>407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What is Python? </vt:lpstr>
      <vt:lpstr>Python is a general-purpose programming language</vt:lpstr>
      <vt:lpstr>So why do employers use Python?</vt:lpstr>
      <vt:lpstr>Python is available at Dominican</vt:lpstr>
      <vt:lpstr>Python Information on the web</vt:lpstr>
      <vt:lpstr>Python Video Demonstrations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Python?</dc:title>
  <dc:creator>Jim Miller</dc:creator>
  <cp:lastModifiedBy>Jim Miller</cp:lastModifiedBy>
  <cp:revision>2</cp:revision>
  <dcterms:created xsi:type="dcterms:W3CDTF">2019-07-13T21:32:10Z</dcterms:created>
  <dcterms:modified xsi:type="dcterms:W3CDTF">2019-07-15T20:03:08Z</dcterms:modified>
</cp:coreProperties>
</file>